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9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1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6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6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0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3CFC-5B64-45FA-91D5-B435CE9AD106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49258-32D9-4F56-A417-7DA89F29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Subordinate Conjunction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-1" y="1782763"/>
            <a:ext cx="10751127" cy="499672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 subordinate clause explains :</a:t>
            </a:r>
          </a:p>
          <a:p>
            <a:pPr algn="l"/>
            <a:r>
              <a:rPr lang="en-US" sz="3200" dirty="0"/>
              <a:t>How</a:t>
            </a:r>
          </a:p>
          <a:p>
            <a:pPr algn="l"/>
            <a:r>
              <a:rPr lang="en-US" sz="3200" dirty="0"/>
              <a:t>When</a:t>
            </a:r>
          </a:p>
          <a:p>
            <a:pPr algn="l"/>
            <a:r>
              <a:rPr lang="en-US" sz="3200" dirty="0"/>
              <a:t> why</a:t>
            </a:r>
          </a:p>
          <a:p>
            <a:pPr algn="l"/>
            <a:r>
              <a:rPr lang="en-US" sz="3200" dirty="0"/>
              <a:t>Main Clause                       Subordinate Clause </a:t>
            </a:r>
          </a:p>
          <a:p>
            <a:pPr algn="l"/>
            <a:r>
              <a:rPr lang="en-US" sz="3200" dirty="0" err="1"/>
              <a:t>Ich</a:t>
            </a:r>
            <a:r>
              <a:rPr lang="en-US" sz="3200" dirty="0"/>
              <a:t> lese die </a:t>
            </a:r>
            <a:r>
              <a:rPr lang="en-US" sz="3200" dirty="0" err="1"/>
              <a:t>Zeitung</a:t>
            </a:r>
            <a:r>
              <a:rPr lang="en-US" sz="3200" dirty="0"/>
              <a:t>,        </a:t>
            </a:r>
            <a:r>
              <a:rPr lang="en-US" sz="3200" dirty="0" err="1"/>
              <a:t>wenn</a:t>
            </a:r>
            <a:r>
              <a:rPr lang="en-US" sz="3200" dirty="0"/>
              <a:t> </a:t>
            </a:r>
            <a:r>
              <a:rPr lang="en-US" sz="3200" dirty="0" err="1"/>
              <a:t>ich</a:t>
            </a:r>
            <a:r>
              <a:rPr lang="en-US" sz="3200" dirty="0"/>
              <a:t> die </a:t>
            </a:r>
            <a:r>
              <a:rPr lang="en-US" sz="3200" dirty="0" err="1"/>
              <a:t>Zeit</a:t>
            </a:r>
            <a:r>
              <a:rPr lang="en-US" sz="3200" dirty="0"/>
              <a:t> </a:t>
            </a:r>
            <a:r>
              <a:rPr lang="en-US" sz="3200" dirty="0" err="1"/>
              <a:t>habe</a:t>
            </a:r>
            <a:r>
              <a:rPr lang="en-US" sz="3200" dirty="0"/>
              <a:t>.</a:t>
            </a:r>
          </a:p>
          <a:p>
            <a:pPr algn="l"/>
            <a:r>
              <a:rPr lang="en-US" sz="3200" dirty="0" err="1"/>
              <a:t>Ich</a:t>
            </a:r>
            <a:r>
              <a:rPr lang="en-US" sz="3200" dirty="0"/>
              <a:t> </a:t>
            </a:r>
            <a:r>
              <a:rPr lang="en-US" sz="3200" dirty="0" err="1"/>
              <a:t>gehe</a:t>
            </a:r>
            <a:r>
              <a:rPr lang="en-US" sz="3200" dirty="0"/>
              <a:t> </a:t>
            </a:r>
            <a:r>
              <a:rPr lang="en-US" sz="3200" dirty="0" err="1"/>
              <a:t>zu</a:t>
            </a:r>
            <a:r>
              <a:rPr lang="en-US" sz="3200" dirty="0"/>
              <a:t> </a:t>
            </a:r>
            <a:r>
              <a:rPr lang="en-US" sz="3200" dirty="0" err="1"/>
              <a:t>Bett</a:t>
            </a:r>
            <a:r>
              <a:rPr lang="en-US" sz="3200" dirty="0"/>
              <a:t>,               </a:t>
            </a:r>
            <a:r>
              <a:rPr lang="en-US" sz="3200" dirty="0" err="1"/>
              <a:t>nachdem</a:t>
            </a:r>
            <a:r>
              <a:rPr lang="en-US" sz="3200" dirty="0"/>
              <a:t> </a:t>
            </a:r>
            <a:r>
              <a:rPr lang="en-US" sz="3200" dirty="0" err="1"/>
              <a:t>ich</a:t>
            </a:r>
            <a:r>
              <a:rPr lang="en-US" sz="3200" dirty="0"/>
              <a:t> fern </a:t>
            </a:r>
            <a:r>
              <a:rPr lang="en-US" sz="3200" dirty="0" err="1"/>
              <a:t>sehe</a:t>
            </a:r>
            <a:r>
              <a:rPr lang="en-US" sz="3200" dirty="0"/>
              <a:t>.</a:t>
            </a:r>
          </a:p>
          <a:p>
            <a:pPr algn="l"/>
            <a:r>
              <a:rPr lang="en-US" sz="3200" dirty="0"/>
              <a:t>Notice the </a:t>
            </a:r>
            <a:r>
              <a:rPr lang="en-US" sz="3200" dirty="0" err="1"/>
              <a:t>komma</a:t>
            </a:r>
            <a:r>
              <a:rPr lang="en-US" sz="3200" dirty="0"/>
              <a:t>.   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8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-1" y="365125"/>
            <a:ext cx="12118109" cy="62388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Subordinate conjunctions</a:t>
            </a:r>
            <a:br>
              <a:rPr lang="en-US" dirty="0"/>
            </a:br>
            <a:r>
              <a:rPr lang="en-US" dirty="0" err="1"/>
              <a:t>als</a:t>
            </a:r>
            <a:r>
              <a:rPr lang="en-US" dirty="0"/>
              <a:t>              - as                      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/>
              <a:t>–whether, if</a:t>
            </a:r>
            <a:br>
              <a:rPr lang="en-US" dirty="0"/>
            </a:br>
            <a:r>
              <a:rPr lang="en-US" dirty="0"/>
              <a:t>bevor        -before                 </a:t>
            </a:r>
            <a:r>
              <a:rPr lang="en-US" dirty="0" err="1"/>
              <a:t>obwohl</a:t>
            </a:r>
            <a:r>
              <a:rPr lang="en-US" dirty="0"/>
              <a:t>- </a:t>
            </a:r>
            <a:r>
              <a:rPr lang="en-US" dirty="0" smtClean="0"/>
              <a:t>although, </a:t>
            </a:r>
            <a:r>
              <a:rPr lang="en-US" smtClean="0"/>
              <a:t>even though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bis</a:t>
            </a:r>
            <a:r>
              <a:rPr lang="en-US" dirty="0"/>
              <a:t>             -until                    </a:t>
            </a:r>
            <a:r>
              <a:rPr lang="en-US" dirty="0" err="1"/>
              <a:t>seit</a:t>
            </a:r>
            <a:r>
              <a:rPr lang="en-US" dirty="0"/>
              <a:t> - since </a:t>
            </a:r>
            <a:br>
              <a:rPr lang="en-US" dirty="0"/>
            </a:br>
            <a:r>
              <a:rPr lang="en-US" dirty="0" err="1"/>
              <a:t>damit</a:t>
            </a:r>
            <a:r>
              <a:rPr lang="en-US" dirty="0"/>
              <a:t>        -so that               w</a:t>
            </a:r>
            <a:r>
              <a:rPr lang="de-DE" dirty="0"/>
              <a:t>ä</a:t>
            </a:r>
            <a:r>
              <a:rPr lang="en-US" dirty="0" err="1"/>
              <a:t>hrend</a:t>
            </a:r>
            <a:r>
              <a:rPr lang="en-US" dirty="0"/>
              <a:t>  – while, where as</a:t>
            </a:r>
            <a:br>
              <a:rPr lang="en-US" dirty="0"/>
            </a:br>
            <a:r>
              <a:rPr lang="en-US" dirty="0" err="1"/>
              <a:t>nachdem</a:t>
            </a:r>
            <a:r>
              <a:rPr lang="en-US" dirty="0"/>
              <a:t> – after                  </a:t>
            </a:r>
            <a:r>
              <a:rPr lang="en-US" dirty="0" err="1"/>
              <a:t>weil</a:t>
            </a:r>
            <a:r>
              <a:rPr lang="en-US" dirty="0"/>
              <a:t> – because</a:t>
            </a:r>
            <a:br>
              <a:rPr lang="en-US" dirty="0"/>
            </a:br>
            <a:r>
              <a:rPr lang="en-US" dirty="0"/>
              <a:t>da</a:t>
            </a:r>
            <a:r>
              <a:rPr lang="de-DE" dirty="0"/>
              <a:t>ß</a:t>
            </a:r>
            <a:r>
              <a:rPr lang="en-US" dirty="0"/>
              <a:t>          – that                  </a:t>
            </a:r>
            <a:r>
              <a:rPr lang="en-US" dirty="0" err="1"/>
              <a:t>wenn</a:t>
            </a:r>
            <a:r>
              <a:rPr lang="en-US" dirty="0"/>
              <a:t>- whenever ,when,  if</a:t>
            </a:r>
            <a:br>
              <a:rPr lang="en-US" dirty="0"/>
            </a:br>
            <a:r>
              <a:rPr lang="en-US" dirty="0"/>
              <a:t>ex: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, </a:t>
            </a:r>
            <a:r>
              <a:rPr lang="en-US" dirty="0" err="1"/>
              <a:t>damit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lernen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. (why)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gehe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Stadt</a:t>
            </a:r>
            <a:r>
              <a:rPr lang="en-US" dirty="0"/>
              <a:t>, </a:t>
            </a:r>
            <a:r>
              <a:rPr lang="en-US" dirty="0" err="1"/>
              <a:t>wenn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.                (when)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studiere</a:t>
            </a:r>
            <a:r>
              <a:rPr lang="en-US" dirty="0"/>
              <a:t>, w</a:t>
            </a:r>
            <a:r>
              <a:rPr lang="de-DE" dirty="0"/>
              <a:t>ä</a:t>
            </a:r>
            <a:r>
              <a:rPr lang="en-US" dirty="0" err="1"/>
              <a:t>hrend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h</a:t>
            </a:r>
            <a:r>
              <a:rPr lang="de-DE" dirty="0"/>
              <a:t>ö</a:t>
            </a:r>
            <a:r>
              <a:rPr lang="en-US" dirty="0"/>
              <a:t>re.         (how)</a:t>
            </a:r>
            <a:br>
              <a:rPr lang="en-US" dirty="0"/>
            </a:br>
            <a:r>
              <a:rPr lang="en-US" dirty="0"/>
              <a:t>           </a:t>
            </a:r>
            <a:br>
              <a:rPr lang="en-US" dirty="0"/>
            </a:br>
            <a:r>
              <a:rPr lang="en-US" dirty="0"/>
              <a:t>          </a:t>
            </a:r>
            <a:br>
              <a:rPr lang="en-US" dirty="0"/>
            </a:br>
            <a:r>
              <a:rPr lang="en-US" dirty="0"/>
              <a:t> 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2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Subordinate Conjunction </vt:lpstr>
      <vt:lpstr>            Subordinate conjunctions als              - as                       ob –whether, if bevor        -before                 obwohl- although, even though bis             -until                    seit - since  damit        -so that               während  – while, where as nachdem – after                  weil – because daß          – that                  wenn- whenever ,when,  if ex: Ich gehe zur Schule, damit Ich lernen kann. (why)        Ich gehe zur Stadt, wenn ich kann.                (when)        Ich studiere, während ich Musik höre.         (how)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Subordinate Conjunction </dc:title>
  <dc:creator>Jul Hawkins</dc:creator>
  <cp:lastModifiedBy>Hawkins, Jul M.</cp:lastModifiedBy>
  <cp:revision>8</cp:revision>
  <dcterms:created xsi:type="dcterms:W3CDTF">2016-09-12T00:47:27Z</dcterms:created>
  <dcterms:modified xsi:type="dcterms:W3CDTF">2016-09-12T11:09:45Z</dcterms:modified>
</cp:coreProperties>
</file>