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err="1"/>
              <a:t>Nach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Use </a:t>
            </a:r>
            <a:r>
              <a:rPr lang="en-US" dirty="0" err="1"/>
              <a:t>nach</a:t>
            </a:r>
            <a:r>
              <a:rPr lang="en-US" dirty="0"/>
              <a:t> to travel to geographical places</a:t>
            </a:r>
          </a:p>
          <a:p>
            <a:r>
              <a:rPr lang="en-US" dirty="0"/>
              <a:t>Ex.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reise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Italien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8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2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8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                         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Use in if a places uses a definitive article</a:t>
            </a:r>
          </a:p>
          <a:p>
            <a:pPr lvl="0"/>
            <a:r>
              <a:rPr lang="en-US" dirty="0"/>
              <a:t>Ex. Morgen </a:t>
            </a:r>
            <a:r>
              <a:rPr lang="en-US" dirty="0" err="1"/>
              <a:t>fahren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in die </a:t>
            </a:r>
            <a:r>
              <a:rPr lang="en-US" dirty="0" err="1"/>
              <a:t>Turkei</a:t>
            </a:r>
            <a:endParaRPr lang="en-US" dirty="0"/>
          </a:p>
          <a:p>
            <a:pPr lvl="0"/>
            <a:r>
              <a:rPr lang="en-US" dirty="0"/>
              <a:t>Use in with the accusative to go inside a place or a street.</a:t>
            </a:r>
          </a:p>
          <a:p>
            <a:pPr lvl="0"/>
            <a:r>
              <a:rPr lang="en-US" dirty="0"/>
              <a:t>Ex. </a:t>
            </a:r>
            <a:r>
              <a:rPr lang="en-US" dirty="0" err="1"/>
              <a:t>Samstag</a:t>
            </a:r>
            <a:r>
              <a:rPr lang="en-US" dirty="0"/>
              <a:t> </a:t>
            </a:r>
            <a:r>
              <a:rPr lang="en-US" dirty="0" err="1"/>
              <a:t>Nacht</a:t>
            </a:r>
            <a:r>
              <a:rPr lang="en-US" dirty="0"/>
              <a:t> </a:t>
            </a:r>
            <a:r>
              <a:rPr lang="en-US" dirty="0" err="1"/>
              <a:t>gehen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in die </a:t>
            </a:r>
            <a:r>
              <a:rPr lang="en-US" dirty="0" err="1"/>
              <a:t>Disko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2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                             </a:t>
            </a:r>
            <a:r>
              <a:rPr lang="en-US" dirty="0" err="1"/>
              <a:t>Zu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Use </a:t>
            </a:r>
            <a:r>
              <a:rPr lang="en-US" dirty="0" err="1"/>
              <a:t>zu</a:t>
            </a:r>
            <a:r>
              <a:rPr lang="en-US" dirty="0"/>
              <a:t> in the </a:t>
            </a:r>
            <a:r>
              <a:rPr lang="en-US" dirty="0" err="1"/>
              <a:t>Dativ</a:t>
            </a:r>
            <a:r>
              <a:rPr lang="en-US" dirty="0"/>
              <a:t> to go to a place in a Town or City</a:t>
            </a:r>
          </a:p>
          <a:p>
            <a:pPr lvl="0"/>
            <a:r>
              <a:rPr lang="en-US" dirty="0"/>
              <a:t>Ex.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Einkaufzentrum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                        Auf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Use auf with accusative to go to an open space</a:t>
            </a:r>
          </a:p>
          <a:p>
            <a:pPr lvl="0"/>
            <a:r>
              <a:rPr lang="en-US" dirty="0"/>
              <a:t>Or a public Building.</a:t>
            </a:r>
          </a:p>
          <a:p>
            <a:pPr lvl="0"/>
            <a:r>
              <a:rPr lang="en-US" dirty="0" err="1"/>
              <a:t>Ex:Jeden</a:t>
            </a:r>
            <a:r>
              <a:rPr lang="en-US" dirty="0"/>
              <a:t> </a:t>
            </a:r>
            <a:r>
              <a:rPr lang="en-US" dirty="0" err="1"/>
              <a:t>Samstag</a:t>
            </a:r>
            <a:r>
              <a:rPr lang="en-US" dirty="0"/>
              <a:t> </a:t>
            </a:r>
            <a:r>
              <a:rPr lang="en-US" dirty="0" err="1"/>
              <a:t>gehen</a:t>
            </a:r>
            <a:r>
              <a:rPr lang="en-US" dirty="0"/>
              <a:t> auf den </a:t>
            </a:r>
            <a:r>
              <a:rPr lang="en-US" dirty="0" err="1"/>
              <a:t>Markt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54351" y="1825625"/>
            <a:ext cx="3499449" cy="4351338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0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9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1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5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8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Prepositions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Prepositions used:</a:t>
            </a:r>
          </a:p>
          <a:p>
            <a:pPr lvl="0"/>
            <a:r>
              <a:rPr lang="en-US" dirty="0" err="1"/>
              <a:t>Nach</a:t>
            </a:r>
            <a:endParaRPr lang="en-US" dirty="0"/>
          </a:p>
          <a:p>
            <a:pPr lvl="0"/>
            <a:r>
              <a:rPr lang="en-US" dirty="0"/>
              <a:t>         In</a:t>
            </a:r>
          </a:p>
          <a:p>
            <a:pPr lvl="0"/>
            <a:r>
              <a:rPr lang="en-US" dirty="0"/>
              <a:t>             </a:t>
            </a:r>
            <a:r>
              <a:rPr lang="en-US" dirty="0" err="1"/>
              <a:t>Zu</a:t>
            </a:r>
            <a:endParaRPr lang="en-US" dirty="0"/>
          </a:p>
          <a:p>
            <a:pPr lvl="0"/>
            <a:r>
              <a:rPr lang="en-US" dirty="0"/>
              <a:t>                 Auf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7B40-5E73-4C1A-AB24-324B9F67626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78082-7902-4105-A18B-0DE54B0A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0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600" dirty="0"/>
              <a:t>Use </a:t>
            </a:r>
            <a:r>
              <a:rPr lang="en-US" sz="3600" dirty="0" err="1"/>
              <a:t>nach</a:t>
            </a:r>
            <a:r>
              <a:rPr lang="en-US" sz="3600" dirty="0"/>
              <a:t> to travel to a geographical place</a:t>
            </a:r>
          </a:p>
          <a:p>
            <a:r>
              <a:rPr lang="en-US" sz="3600" dirty="0"/>
              <a:t>Ex: </a:t>
            </a:r>
            <a:r>
              <a:rPr lang="en-US" sz="3600" dirty="0" err="1"/>
              <a:t>Ich</a:t>
            </a:r>
            <a:r>
              <a:rPr lang="en-US" sz="3600" dirty="0"/>
              <a:t> </a:t>
            </a:r>
            <a:r>
              <a:rPr lang="en-US" sz="3600" dirty="0" err="1"/>
              <a:t>fahre</a:t>
            </a:r>
            <a:r>
              <a:rPr lang="en-US" sz="3600" dirty="0"/>
              <a:t> </a:t>
            </a:r>
            <a:r>
              <a:rPr lang="en-US" sz="3600" dirty="0" err="1"/>
              <a:t>nach</a:t>
            </a:r>
            <a:r>
              <a:rPr lang="en-US" sz="3600" dirty="0"/>
              <a:t> </a:t>
            </a:r>
            <a:r>
              <a:rPr lang="en-US" sz="3600" dirty="0" err="1"/>
              <a:t>Italien</a:t>
            </a:r>
            <a:r>
              <a:rPr lang="en-US" sz="3600" dirty="0"/>
              <a:t> </a:t>
            </a:r>
            <a:r>
              <a:rPr lang="en-US" sz="3600" dirty="0" err="1"/>
              <a:t>im</a:t>
            </a:r>
            <a:r>
              <a:rPr lang="en-US" sz="3600" dirty="0"/>
              <a:t> Sommer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7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use in if place is followed by a definitive article:</a:t>
            </a:r>
            <a:br>
              <a:rPr lang="en-US" dirty="0"/>
            </a:b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Beispiel</a:t>
            </a:r>
            <a:r>
              <a:rPr lang="en-US" dirty="0"/>
              <a:t>: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fliege</a:t>
            </a:r>
            <a:r>
              <a:rPr lang="en-US" dirty="0"/>
              <a:t> morgen in die </a:t>
            </a:r>
            <a:r>
              <a:rPr lang="en-US" dirty="0" err="1"/>
              <a:t>Turkei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Also use in to go inside a Place</a:t>
            </a:r>
            <a:br>
              <a:rPr lang="en-US" dirty="0"/>
            </a:br>
            <a:r>
              <a:rPr lang="en-US" dirty="0" err="1"/>
              <a:t>Beispiel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Ich</a:t>
            </a:r>
            <a:r>
              <a:rPr lang="en-US" dirty="0"/>
              <a:t> muss </a:t>
            </a:r>
            <a:r>
              <a:rPr lang="en-US" dirty="0" err="1"/>
              <a:t>mein</a:t>
            </a:r>
            <a:r>
              <a:rPr lang="en-US" dirty="0"/>
              <a:t> </a:t>
            </a:r>
            <a:r>
              <a:rPr lang="en-US" dirty="0" err="1"/>
              <a:t>Buch</a:t>
            </a:r>
            <a:r>
              <a:rPr lang="en-US" dirty="0"/>
              <a:t> in der </a:t>
            </a:r>
            <a:r>
              <a:rPr lang="en-US" dirty="0" err="1"/>
              <a:t>Bibliothek</a:t>
            </a:r>
            <a:r>
              <a:rPr lang="en-US" dirty="0"/>
              <a:t> </a:t>
            </a:r>
            <a:r>
              <a:rPr lang="en-US" dirty="0" err="1"/>
              <a:t>abholen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This includes a Street. </a:t>
            </a:r>
            <a:br>
              <a:rPr lang="en-US" dirty="0"/>
            </a:b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biege</a:t>
            </a:r>
            <a:r>
              <a:rPr lang="en-US" dirty="0"/>
              <a:t> links ab in die </a:t>
            </a:r>
            <a:r>
              <a:rPr lang="en-US" dirty="0" err="1"/>
              <a:t>Sommerstrasse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1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zu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use </a:t>
            </a:r>
            <a:r>
              <a:rPr lang="en-US" dirty="0" err="1"/>
              <a:t>zu</a:t>
            </a:r>
            <a:r>
              <a:rPr lang="en-US" dirty="0"/>
              <a:t> to go to a destination within a Town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Beispiel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Aldi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 err="1"/>
              <a:t>zum</a:t>
            </a:r>
            <a:r>
              <a:rPr lang="en-US" dirty="0"/>
              <a:t> if in the Dative</a:t>
            </a:r>
            <a:br>
              <a:rPr lang="en-US" dirty="0"/>
            </a:br>
            <a:r>
              <a:rPr lang="en-US" dirty="0" err="1"/>
              <a:t>Beispiel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Einkaufszentrum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4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99" y="3882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Auf:</a:t>
            </a:r>
            <a:br>
              <a:rPr lang="en-US" dirty="0"/>
            </a:br>
            <a:r>
              <a:rPr lang="en-US" dirty="0"/>
              <a:t>Use auf to move towards a horizontal or open place</a:t>
            </a:r>
            <a:br>
              <a:rPr lang="en-US" dirty="0"/>
            </a:br>
            <a:r>
              <a:rPr lang="en-US" dirty="0" err="1"/>
              <a:t>Beispiel</a:t>
            </a:r>
            <a:r>
              <a:rPr lang="en-US" dirty="0"/>
              <a:t>: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Samstag</a:t>
            </a:r>
            <a:r>
              <a:rPr lang="en-US" dirty="0"/>
              <a:t> auf den </a:t>
            </a:r>
            <a:r>
              <a:rPr lang="en-US" dirty="0" err="1"/>
              <a:t>Markt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Oder: leg den Brief auf den </a:t>
            </a:r>
            <a:r>
              <a:rPr lang="en-US" dirty="0" err="1"/>
              <a:t>Schreibtisch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18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                                                 in  use in if place is followed by a definitive article: zum Beispiel: Ich fliege morgen in die Turkei. Also use in to go inside a Place Beispiel Ich muss mein Buch in der Bibliothek abholen. This includes a Street.  Ich biege links ab in die Sommerstrasse</vt:lpstr>
      <vt:lpstr>                                              zu use zu to go to a destination within a Town  Beispiel: Ich gehe zu Aldi or zum if in the Dative Beispiel Ich gehe zum Einkaufszentrum  </vt:lpstr>
      <vt:lpstr>         Auf: Use auf to move towards a horizontal or open place Beispiel: Ich gehe jeden Samstag auf den Markt. Oder: leg den Brief auf den Schreibtisch.  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 Hawkins</dc:creator>
  <cp:lastModifiedBy>Hawkins, Jul M.</cp:lastModifiedBy>
  <cp:revision>13</cp:revision>
  <dcterms:created xsi:type="dcterms:W3CDTF">2016-09-20T02:06:33Z</dcterms:created>
  <dcterms:modified xsi:type="dcterms:W3CDTF">2016-09-22T12:43:29Z</dcterms:modified>
</cp:coreProperties>
</file>