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1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9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6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1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7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7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6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430D-AD2C-44E8-BE64-307EEBAB891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E73F5-F16A-4DE0-95E0-B9F09F9E7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3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Interrogative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Words which help ask a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624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</a:rPr>
              <a:t>Wann</a:t>
            </a:r>
            <a:r>
              <a:rPr lang="en-US" dirty="0" smtClean="0"/>
              <a:t>                                              /when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Wie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                                                 /how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Wer</a:t>
            </a:r>
            <a:r>
              <a:rPr lang="en-US" dirty="0" smtClean="0"/>
              <a:t>                                                 /wo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Was </a:t>
            </a:r>
            <a:r>
              <a:rPr lang="en-US" dirty="0" smtClean="0"/>
              <a:t>                                                /was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Warum</a:t>
            </a:r>
            <a:r>
              <a:rPr lang="en-US" dirty="0" smtClean="0"/>
              <a:t>                                           /why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Welcher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  <a:r>
              <a:rPr lang="en-US" dirty="0" err="1" smtClean="0">
                <a:solidFill>
                  <a:schemeClr val="accent2"/>
                </a:solidFill>
              </a:rPr>
              <a:t>welche</a:t>
            </a:r>
            <a:r>
              <a:rPr lang="en-US" dirty="0" smtClean="0">
                <a:solidFill>
                  <a:schemeClr val="accent2"/>
                </a:solidFill>
              </a:rPr>
              <a:t>/welches</a:t>
            </a:r>
            <a:r>
              <a:rPr lang="en-US" dirty="0" smtClean="0"/>
              <a:t>           /which – </a:t>
            </a:r>
            <a:r>
              <a:rPr lang="en-US" dirty="0" smtClean="0">
                <a:solidFill>
                  <a:schemeClr val="accent1"/>
                </a:solidFill>
              </a:rPr>
              <a:t>Gender specific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>
                <a:solidFill>
                  <a:schemeClr val="accent2"/>
                </a:solidFill>
              </a:rPr>
              <a:t>Wie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viel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          </a:t>
            </a:r>
            <a:r>
              <a:rPr lang="en-US" dirty="0" smtClean="0"/>
              <a:t>/how much   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Wie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viele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       </a:t>
            </a:r>
            <a:r>
              <a:rPr lang="en-US" dirty="0" smtClean="0"/>
              <a:t>/how many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Wo                                                 </a:t>
            </a:r>
            <a:r>
              <a:rPr lang="en-US" dirty="0" smtClean="0"/>
              <a:t>/where                                          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Woher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            </a:t>
            </a:r>
            <a:r>
              <a:rPr lang="en-US" dirty="0" smtClean="0"/>
              <a:t>/from where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Wohin</a:t>
            </a:r>
            <a:r>
              <a:rPr lang="en-US" dirty="0" smtClean="0">
                <a:solidFill>
                  <a:schemeClr val="accent2"/>
                </a:solidFill>
              </a:rPr>
              <a:t>                                           </a:t>
            </a:r>
            <a:r>
              <a:rPr lang="en-US" dirty="0" smtClean="0"/>
              <a:t>/to where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Wen                                              </a:t>
            </a:r>
            <a:r>
              <a:rPr lang="en-US" dirty="0" smtClean="0"/>
              <a:t>/whom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5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Interrogative Words</vt:lpstr>
      <vt:lpstr>Interrogative words</vt:lpstr>
      <vt:lpstr>Interrogative Words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Interrogative Words</dc:title>
  <dc:creator>Hawkins, Jul M.</dc:creator>
  <cp:lastModifiedBy>Hawkins, Jul M.</cp:lastModifiedBy>
  <cp:revision>2</cp:revision>
  <dcterms:created xsi:type="dcterms:W3CDTF">2016-09-28T14:08:04Z</dcterms:created>
  <dcterms:modified xsi:type="dcterms:W3CDTF">2016-09-28T14:23:46Z</dcterms:modified>
</cp:coreProperties>
</file>